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f295cfe4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4f295cfe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4f295cfe4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4f295cfe4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4f295cfe4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4f295cfe4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4f295cfe4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4f295cfe4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4f295cfe4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4f295cfe4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4f295cfe4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4f295cfe4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f295cfe4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f295cfe4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4275"/>
            <a:ext cx="8839204" cy="2464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50" y="1003602"/>
            <a:ext cx="4331848" cy="336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5450" y="924663"/>
            <a:ext cx="4718541" cy="32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036" y="530755"/>
            <a:ext cx="5816650" cy="40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3885"/>
            <a:ext cx="9144003" cy="4415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103325" y="61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Refactor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(overview)</a:t>
            </a:r>
            <a:endParaRPr sz="2000"/>
          </a:p>
        </p:txBody>
      </p:sp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125" y="61175"/>
            <a:ext cx="6224162" cy="420482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/>
        </p:nvSpPr>
        <p:spPr>
          <a:xfrm>
            <a:off x="0" y="452790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Sorry Professor and TAs, </a:t>
            </a:r>
            <a:r>
              <a:rPr lang="en"/>
              <a:t>because</a:t>
            </a:r>
            <a:r>
              <a:rPr lang="en"/>
              <a:t> our diagram is too big, when we export it, it will be not tha clear, so we </a:t>
            </a:r>
            <a:r>
              <a:rPr lang="en"/>
              <a:t>decompose</a:t>
            </a:r>
            <a:r>
              <a:rPr lang="en"/>
              <a:t> it to some parts to show them more clearly, with this overview in advance.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725" y="97575"/>
            <a:ext cx="351248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/>
          <p:nvPr/>
        </p:nvSpPr>
        <p:spPr>
          <a:xfrm>
            <a:off x="208375" y="899300"/>
            <a:ext cx="17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left part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414" y="382613"/>
            <a:ext cx="5174313" cy="437826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/>
        </p:nvSpPr>
        <p:spPr>
          <a:xfrm>
            <a:off x="208375" y="899300"/>
            <a:ext cx="17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right part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6151"/>
            <a:ext cx="9144003" cy="31878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0"/>
          <p:cNvSpPr txBox="1"/>
          <p:nvPr/>
        </p:nvSpPr>
        <p:spPr>
          <a:xfrm>
            <a:off x="208375" y="394825"/>
            <a:ext cx="17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part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